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  <p:sldMasterId id="2147483673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0000" y="1368000"/>
            <a:ext cx="107996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720000" y="1368000"/>
            <a:ext cx="107996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2" type="body"/>
          </p:nvPr>
        </p:nvSpPr>
        <p:spPr>
          <a:xfrm>
            <a:off x="720000" y="3944160"/>
            <a:ext cx="107996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72000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2" type="body"/>
          </p:nvPr>
        </p:nvSpPr>
        <p:spPr>
          <a:xfrm>
            <a:off x="625392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3" type="body"/>
          </p:nvPr>
        </p:nvSpPr>
        <p:spPr>
          <a:xfrm>
            <a:off x="72000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625392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720000" y="136800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4371480" y="136800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3" type="body"/>
          </p:nvPr>
        </p:nvSpPr>
        <p:spPr>
          <a:xfrm>
            <a:off x="8022960" y="136800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4" type="body"/>
          </p:nvPr>
        </p:nvSpPr>
        <p:spPr>
          <a:xfrm>
            <a:off x="720000" y="394416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5" type="body"/>
          </p:nvPr>
        </p:nvSpPr>
        <p:spPr>
          <a:xfrm>
            <a:off x="4371480" y="394416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6" type="body"/>
          </p:nvPr>
        </p:nvSpPr>
        <p:spPr>
          <a:xfrm>
            <a:off x="8022960" y="394416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subTitle"/>
          </p:nvPr>
        </p:nvSpPr>
        <p:spPr>
          <a:xfrm>
            <a:off x="720000" y="1368000"/>
            <a:ext cx="107996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720000" y="1368000"/>
            <a:ext cx="107996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72000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625392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idx="1" type="subTitle"/>
          </p:nvPr>
        </p:nvSpPr>
        <p:spPr>
          <a:xfrm>
            <a:off x="1343880" y="0"/>
            <a:ext cx="10751760" cy="4171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" type="body"/>
          </p:nvPr>
        </p:nvSpPr>
        <p:spPr>
          <a:xfrm>
            <a:off x="72000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2" type="body"/>
          </p:nvPr>
        </p:nvSpPr>
        <p:spPr>
          <a:xfrm>
            <a:off x="625392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1"/>
          <p:cNvSpPr txBox="1"/>
          <p:nvPr>
            <p:ph idx="3" type="body"/>
          </p:nvPr>
        </p:nvSpPr>
        <p:spPr>
          <a:xfrm>
            <a:off x="72000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2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1" type="body"/>
          </p:nvPr>
        </p:nvSpPr>
        <p:spPr>
          <a:xfrm>
            <a:off x="72000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2" type="body"/>
          </p:nvPr>
        </p:nvSpPr>
        <p:spPr>
          <a:xfrm>
            <a:off x="625392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3" type="body"/>
          </p:nvPr>
        </p:nvSpPr>
        <p:spPr>
          <a:xfrm>
            <a:off x="625392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72000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2" type="body"/>
          </p:nvPr>
        </p:nvSpPr>
        <p:spPr>
          <a:xfrm>
            <a:off x="625392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3" type="body"/>
          </p:nvPr>
        </p:nvSpPr>
        <p:spPr>
          <a:xfrm>
            <a:off x="720000" y="3944160"/>
            <a:ext cx="107996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4"/>
          <p:cNvSpPr txBox="1"/>
          <p:nvPr>
            <p:ph idx="1" type="body"/>
          </p:nvPr>
        </p:nvSpPr>
        <p:spPr>
          <a:xfrm>
            <a:off x="720000" y="1368000"/>
            <a:ext cx="107996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4"/>
          <p:cNvSpPr txBox="1"/>
          <p:nvPr>
            <p:ph idx="2" type="body"/>
          </p:nvPr>
        </p:nvSpPr>
        <p:spPr>
          <a:xfrm>
            <a:off x="720000" y="3944160"/>
            <a:ext cx="107996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5"/>
          <p:cNvSpPr txBox="1"/>
          <p:nvPr>
            <p:ph idx="1" type="body"/>
          </p:nvPr>
        </p:nvSpPr>
        <p:spPr>
          <a:xfrm>
            <a:off x="72000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5"/>
          <p:cNvSpPr txBox="1"/>
          <p:nvPr>
            <p:ph idx="2" type="body"/>
          </p:nvPr>
        </p:nvSpPr>
        <p:spPr>
          <a:xfrm>
            <a:off x="625392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5"/>
          <p:cNvSpPr txBox="1"/>
          <p:nvPr>
            <p:ph idx="3" type="body"/>
          </p:nvPr>
        </p:nvSpPr>
        <p:spPr>
          <a:xfrm>
            <a:off x="72000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5"/>
          <p:cNvSpPr txBox="1"/>
          <p:nvPr>
            <p:ph idx="4" type="body"/>
          </p:nvPr>
        </p:nvSpPr>
        <p:spPr>
          <a:xfrm>
            <a:off x="625392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1" type="body"/>
          </p:nvPr>
        </p:nvSpPr>
        <p:spPr>
          <a:xfrm>
            <a:off x="720000" y="136800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2" type="body"/>
          </p:nvPr>
        </p:nvSpPr>
        <p:spPr>
          <a:xfrm>
            <a:off x="4371480" y="136800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6"/>
          <p:cNvSpPr txBox="1"/>
          <p:nvPr>
            <p:ph idx="3" type="body"/>
          </p:nvPr>
        </p:nvSpPr>
        <p:spPr>
          <a:xfrm>
            <a:off x="8022960" y="136800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4" type="body"/>
          </p:nvPr>
        </p:nvSpPr>
        <p:spPr>
          <a:xfrm>
            <a:off x="720000" y="394416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6"/>
          <p:cNvSpPr txBox="1"/>
          <p:nvPr>
            <p:ph idx="5" type="body"/>
          </p:nvPr>
        </p:nvSpPr>
        <p:spPr>
          <a:xfrm>
            <a:off x="4371480" y="394416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6"/>
          <p:cNvSpPr txBox="1"/>
          <p:nvPr>
            <p:ph idx="6" type="body"/>
          </p:nvPr>
        </p:nvSpPr>
        <p:spPr>
          <a:xfrm>
            <a:off x="8022960" y="3944160"/>
            <a:ext cx="34772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720000" y="1368000"/>
            <a:ext cx="107996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72000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25392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idx="1" type="subTitle"/>
          </p:nvPr>
        </p:nvSpPr>
        <p:spPr>
          <a:xfrm>
            <a:off x="1343880" y="0"/>
            <a:ext cx="10751760" cy="4171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72000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2" type="body"/>
          </p:nvPr>
        </p:nvSpPr>
        <p:spPr>
          <a:xfrm>
            <a:off x="625392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3" type="body"/>
          </p:nvPr>
        </p:nvSpPr>
        <p:spPr>
          <a:xfrm>
            <a:off x="72000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720000" y="1368000"/>
            <a:ext cx="52700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625392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3" type="body"/>
          </p:nvPr>
        </p:nvSpPr>
        <p:spPr>
          <a:xfrm>
            <a:off x="6253920" y="394416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72000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6253920" y="1368000"/>
            <a:ext cx="52700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3" type="body"/>
          </p:nvPr>
        </p:nvSpPr>
        <p:spPr>
          <a:xfrm>
            <a:off x="720000" y="3944160"/>
            <a:ext cx="10799640" cy="235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6384960"/>
            <a:ext cx="12191760" cy="609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/>
          <p:nvPr/>
        </p:nvSpPr>
        <p:spPr>
          <a:xfrm>
            <a:off x="0" y="6248520"/>
            <a:ext cx="12191760" cy="609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/>
          <p:nvPr/>
        </p:nvSpPr>
        <p:spPr>
          <a:xfrm>
            <a:off x="0" y="228600"/>
            <a:ext cx="12191760" cy="1294920"/>
          </a:xfrm>
          <a:prstGeom prst="rect">
            <a:avLst/>
          </a:prstGeom>
          <a:noFill/>
          <a:ln>
            <a:noFill/>
          </a:ln>
          <a:effectLst>
            <a:outerShdw dir="2700000" dist="35638">
              <a:srgbClr val="969696"/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7000" y="6601680"/>
            <a:ext cx="932760" cy="255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1760" cy="238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558720" y="6553080"/>
            <a:ext cx="11074320" cy="3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12600">
            <a:solidFill>
              <a:srgbClr val="003399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" name="Google Shape;63;p14"/>
          <p:cNvSpPr/>
          <p:nvPr/>
        </p:nvSpPr>
        <p:spPr>
          <a:xfrm>
            <a:off x="0" y="1043640"/>
            <a:ext cx="12089880" cy="3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5F5F5F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4" name="Google Shape;64;p14"/>
          <p:cNvSpPr/>
          <p:nvPr/>
        </p:nvSpPr>
        <p:spPr>
          <a:xfrm>
            <a:off x="11277720" y="6597720"/>
            <a:ext cx="812160" cy="3675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800" strike="noStrike"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008000" y="6622200"/>
            <a:ext cx="3962160" cy="245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000" strike="noStrike">
                <a:solidFill>
                  <a:srgbClr val="5F5F5F"/>
                </a:solidFill>
                <a:latin typeface="Roboto"/>
                <a:ea typeface="Roboto"/>
                <a:cs typeface="Roboto"/>
                <a:sym typeface="Roboto"/>
              </a:rPr>
              <a:t>Author Info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2880000" y="6588000"/>
            <a:ext cx="8498880" cy="245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 strike="noStrike">
                <a:solidFill>
                  <a:srgbClr val="000066"/>
                </a:solidFill>
                <a:latin typeface="Roboto"/>
                <a:ea typeface="Roboto"/>
                <a:cs typeface="Roboto"/>
                <a:sym typeface="Roboto"/>
              </a:rPr>
              <a:t>ICCSA 2025 Galatasaray University, Istanbul, Türkiye, </a:t>
            </a:r>
            <a:r>
              <a:rPr b="1" lang="en-US" sz="1000" strike="noStrike">
                <a:solidFill>
                  <a:srgbClr val="4D4D4D"/>
                </a:solidFill>
                <a:latin typeface="Roboto"/>
                <a:ea typeface="Roboto"/>
                <a:cs typeface="Roboto"/>
                <a:sym typeface="Roboto"/>
              </a:rPr>
              <a:t>June 30- July 3, 2025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7000" y="6601680"/>
            <a:ext cx="932760" cy="255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007640" cy="100764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 txBox="1"/>
          <p:nvPr>
            <p:ph type="title"/>
          </p:nvPr>
        </p:nvSpPr>
        <p:spPr>
          <a:xfrm>
            <a:off x="1343880" y="0"/>
            <a:ext cx="1075176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720000" y="1368000"/>
            <a:ext cx="107996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7"/>
          <p:cNvSpPr/>
          <p:nvPr/>
        </p:nvSpPr>
        <p:spPr>
          <a:xfrm>
            <a:off x="4647960" y="6356520"/>
            <a:ext cx="2895480" cy="3646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p27"/>
          <p:cNvSpPr/>
          <p:nvPr/>
        </p:nvSpPr>
        <p:spPr>
          <a:xfrm>
            <a:off x="8499240" y="6356520"/>
            <a:ext cx="2133360" cy="3646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7"/>
          <p:cNvSpPr txBox="1"/>
          <p:nvPr/>
        </p:nvSpPr>
        <p:spPr>
          <a:xfrm>
            <a:off x="1775880" y="2576160"/>
            <a:ext cx="8639640" cy="161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Title</a:t>
            </a:r>
            <a:br>
              <a:rPr lang="en-US" sz="1800"/>
            </a:br>
            <a:br>
              <a:rPr lang="en-US" sz="1800"/>
            </a:br>
            <a:r>
              <a:rPr b="0" lang="en-US" sz="16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Authors</a:t>
            </a:r>
            <a:endParaRPr b="0" sz="16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7"/>
          <p:cNvSpPr/>
          <p:nvPr/>
        </p:nvSpPr>
        <p:spPr>
          <a:xfrm>
            <a:off x="2908800" y="5760000"/>
            <a:ext cx="6374160" cy="962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6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July x, 2025</a:t>
            </a:r>
            <a:endParaRPr b="0" sz="16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7"/>
          <p:cNvSpPr/>
          <p:nvPr/>
        </p:nvSpPr>
        <p:spPr>
          <a:xfrm>
            <a:off x="3845880" y="4140000"/>
            <a:ext cx="4499640" cy="1522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Presenter</a:t>
            </a:r>
            <a:br>
              <a:rPr lang="en-US" sz="1800">
                <a:latin typeface="Arial"/>
                <a:ea typeface="Arial"/>
                <a:cs typeface="Arial"/>
                <a:sym typeface="Arial"/>
              </a:rPr>
            </a:br>
            <a:r>
              <a:rPr b="1" lang="en-US" sz="22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Affiliation</a:t>
            </a:r>
            <a:br>
              <a:rPr lang="en-US" sz="1800">
                <a:latin typeface="Arial"/>
                <a:ea typeface="Arial"/>
                <a:cs typeface="Arial"/>
                <a:sym typeface="Arial"/>
              </a:rPr>
            </a:br>
            <a:r>
              <a:rPr b="1" lang="en-US" sz="18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e</a:t>
            </a:r>
            <a:r>
              <a:rPr b="1" lang="en-US" sz="2000" strike="noStrike">
                <a:solidFill>
                  <a:srgbClr val="4C4C4C"/>
                </a:solidFill>
                <a:latin typeface="Roboto"/>
                <a:ea typeface="Roboto"/>
                <a:cs typeface="Roboto"/>
                <a:sym typeface="Roboto"/>
              </a:rPr>
              <a:t>mail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8"/>
          <p:cNvSpPr txBox="1"/>
          <p:nvPr/>
        </p:nvSpPr>
        <p:spPr>
          <a:xfrm>
            <a:off x="2531880" y="0"/>
            <a:ext cx="8063640" cy="899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8"/>
          <p:cNvSpPr txBox="1"/>
          <p:nvPr/>
        </p:nvSpPr>
        <p:spPr>
          <a:xfrm>
            <a:off x="2063880" y="1368000"/>
            <a:ext cx="8099640" cy="493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